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8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336600"/>
    <a:srgbClr val="000000"/>
    <a:srgbClr val="996600"/>
    <a:srgbClr val="FF3300"/>
    <a:srgbClr val="AF92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94611" autoAdjust="0"/>
  </p:normalViewPr>
  <p:slideViewPr>
    <p:cSldViewPr>
      <p:cViewPr>
        <p:scale>
          <a:sx n="66" d="100"/>
          <a:sy n="66" d="100"/>
        </p:scale>
        <p:origin x="-140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Лист1!$A$102:$A$109</c:f>
              <c:strCache>
                <c:ptCount val="8"/>
                <c:pt idx="0">
                  <c:v>Укр.мова</c:v>
                </c:pt>
                <c:pt idx="1">
                  <c:v>Рум.мова (н.гр.)</c:v>
                </c:pt>
                <c:pt idx="2">
                  <c:v>Я досл.світ</c:v>
                </c:pt>
                <c:pt idx="3">
                  <c:v>Обр.мист.</c:v>
                </c:pt>
                <c:pt idx="4">
                  <c:v>Муз.мист.</c:v>
                </c:pt>
                <c:pt idx="5">
                  <c:v>Фіз.культ.</c:v>
                </c:pt>
                <c:pt idx="6">
                  <c:v>Математика</c:v>
                </c:pt>
                <c:pt idx="7">
                  <c:v>Англ.мова</c:v>
                </c:pt>
              </c:strCache>
            </c:strRef>
          </c:cat>
          <c:val>
            <c:numRef>
              <c:f>Лист1!$B$102:$B$109</c:f>
              <c:numCache>
                <c:formatCode>0%</c:formatCode>
                <c:ptCount val="8"/>
                <c:pt idx="0">
                  <c:v>0.78</c:v>
                </c:pt>
                <c:pt idx="1">
                  <c:v>0.67000000000000015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0.78</c:v>
                </c:pt>
                <c:pt idx="7">
                  <c:v>0.67000000000000015</c:v>
                </c:pt>
              </c:numCache>
            </c:numRef>
          </c:val>
        </c:ser>
        <c:marker val="1"/>
        <c:axId val="115621248"/>
        <c:axId val="115963392"/>
      </c:lineChart>
      <c:catAx>
        <c:axId val="115621248"/>
        <c:scaling>
          <c:orientation val="minMax"/>
        </c:scaling>
        <c:axPos val="b"/>
        <c:tickLblPos val="nextTo"/>
        <c:crossAx val="115963392"/>
        <c:crosses val="autoZero"/>
        <c:auto val="1"/>
        <c:lblAlgn val="ctr"/>
        <c:lblOffset val="100"/>
      </c:catAx>
      <c:valAx>
        <c:axId val="115963392"/>
        <c:scaling>
          <c:orientation val="minMax"/>
        </c:scaling>
        <c:axPos val="l"/>
        <c:majorGridlines/>
        <c:numFmt formatCode="0%" sourceLinked="1"/>
        <c:tickLblPos val="nextTo"/>
        <c:crossAx val="115621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Лист1!$A$3:$A$11</c:f>
              <c:strCache>
                <c:ptCount val="9"/>
                <c:pt idx="0">
                  <c:v>Укр 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Рум.літ.</c:v>
                </c:pt>
                <c:pt idx="4">
                  <c:v>Англ.мова</c:v>
                </c:pt>
                <c:pt idx="5">
                  <c:v>Фр.мова</c:v>
                </c:pt>
                <c:pt idx="6">
                  <c:v>Іст.Укр.</c:v>
                </c:pt>
                <c:pt idx="7">
                  <c:v>Всесв.іст.</c:v>
                </c:pt>
                <c:pt idx="8">
                  <c:v>Правознавство</c:v>
                </c:pt>
              </c:strCache>
            </c:strRef>
          </c:cat>
          <c:val>
            <c:numRef>
              <c:f>Лист1!$B$3:$B$11</c:f>
              <c:numCache>
                <c:formatCode>0%</c:formatCode>
                <c:ptCount val="9"/>
                <c:pt idx="0">
                  <c:v>0.73000000000000009</c:v>
                </c:pt>
                <c:pt idx="1">
                  <c:v>0.75000000000000011</c:v>
                </c:pt>
                <c:pt idx="2">
                  <c:v>0.77000000000000013</c:v>
                </c:pt>
                <c:pt idx="3">
                  <c:v>0.76000000000000012</c:v>
                </c:pt>
                <c:pt idx="4">
                  <c:v>0.9</c:v>
                </c:pt>
                <c:pt idx="5">
                  <c:v>0.73000000000000009</c:v>
                </c:pt>
                <c:pt idx="6">
                  <c:v>0.71000000000000008</c:v>
                </c:pt>
                <c:pt idx="7">
                  <c:v>0.68</c:v>
                </c:pt>
                <c:pt idx="8">
                  <c:v>0.70000000000000007</c:v>
                </c:pt>
              </c:numCache>
            </c:numRef>
          </c:val>
        </c:ser>
        <c:axId val="126804352"/>
        <c:axId val="126805888"/>
      </c:barChart>
      <c:catAx>
        <c:axId val="126804352"/>
        <c:scaling>
          <c:orientation val="minMax"/>
        </c:scaling>
        <c:axPos val="b"/>
        <c:tickLblPos val="nextTo"/>
        <c:crossAx val="126805888"/>
        <c:crosses val="autoZero"/>
        <c:auto val="1"/>
        <c:lblAlgn val="ctr"/>
        <c:lblOffset val="100"/>
      </c:catAx>
      <c:valAx>
        <c:axId val="126805888"/>
        <c:scaling>
          <c:orientation val="minMax"/>
        </c:scaling>
        <c:axPos val="l"/>
        <c:majorGridlines/>
        <c:numFmt formatCode="0%" sourceLinked="1"/>
        <c:tickLblPos val="nextTo"/>
        <c:crossAx val="126804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Лист1!$A$15:$A$23</c:f>
              <c:strCache>
                <c:ptCount val="9"/>
                <c:pt idx="0">
                  <c:v>Математика</c:v>
                </c:pt>
                <c:pt idx="1">
                  <c:v>Алгебра</c:v>
                </c:pt>
                <c:pt idx="2">
                  <c:v>Геометрія</c:v>
                </c:pt>
                <c:pt idx="3">
                  <c:v>Хімія</c:v>
                </c:pt>
                <c:pt idx="4">
                  <c:v>Біологія</c:v>
                </c:pt>
                <c:pt idx="5">
                  <c:v>Географія</c:v>
                </c:pt>
                <c:pt idx="6">
                  <c:v>Природозн.</c:v>
                </c:pt>
                <c:pt idx="7">
                  <c:v>Фізика</c:v>
                </c:pt>
                <c:pt idx="8">
                  <c:v>Інформатика</c:v>
                </c:pt>
              </c:strCache>
            </c:strRef>
          </c:cat>
          <c:val>
            <c:numRef>
              <c:f>Лист1!$B$15:$B$23</c:f>
              <c:numCache>
                <c:formatCode>0%</c:formatCode>
                <c:ptCount val="9"/>
                <c:pt idx="0">
                  <c:v>0.67000000000000015</c:v>
                </c:pt>
                <c:pt idx="1">
                  <c:v>0.5</c:v>
                </c:pt>
                <c:pt idx="2">
                  <c:v>0.66000000000000014</c:v>
                </c:pt>
                <c:pt idx="3">
                  <c:v>0.75000000000000011</c:v>
                </c:pt>
                <c:pt idx="4">
                  <c:v>0.73000000000000009</c:v>
                </c:pt>
                <c:pt idx="5">
                  <c:v>0.76000000000000012</c:v>
                </c:pt>
                <c:pt idx="6">
                  <c:v>0.73000000000000009</c:v>
                </c:pt>
                <c:pt idx="7">
                  <c:v>0.8600000000000001</c:v>
                </c:pt>
                <c:pt idx="8">
                  <c:v>0.96000000000000008</c:v>
                </c:pt>
              </c:numCache>
            </c:numRef>
          </c:val>
        </c:ser>
        <c:axId val="126842368"/>
        <c:axId val="126843904"/>
      </c:barChart>
      <c:catAx>
        <c:axId val="126842368"/>
        <c:scaling>
          <c:orientation val="minMax"/>
        </c:scaling>
        <c:axPos val="b"/>
        <c:tickLblPos val="nextTo"/>
        <c:crossAx val="126843904"/>
        <c:crosses val="autoZero"/>
        <c:auto val="1"/>
        <c:lblAlgn val="ctr"/>
        <c:lblOffset val="100"/>
      </c:catAx>
      <c:valAx>
        <c:axId val="126843904"/>
        <c:scaling>
          <c:orientation val="minMax"/>
        </c:scaling>
        <c:axPos val="l"/>
        <c:majorGridlines/>
        <c:numFmt formatCode="0%" sourceLinked="1"/>
        <c:tickLblPos val="nextTo"/>
        <c:crossAx val="126842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Лист1!$A$27:$A$32</c:f>
              <c:strCache>
                <c:ptCount val="6"/>
                <c:pt idx="0">
                  <c:v>Обр.мист.</c:v>
                </c:pt>
                <c:pt idx="1">
                  <c:v>Муз.мист.</c:v>
                </c:pt>
                <c:pt idx="2">
                  <c:v>Мистецтво</c:v>
                </c:pt>
                <c:pt idx="3">
                  <c:v>Трудове навч.</c:v>
                </c:pt>
                <c:pt idx="4">
                  <c:v>Осн.зд.</c:v>
                </c:pt>
                <c:pt idx="5">
                  <c:v>Фіз.культ.</c:v>
                </c:pt>
              </c:strCache>
            </c:strRef>
          </c:cat>
          <c:val>
            <c:numRef>
              <c:f>Лист1!$B$27:$B$32</c:f>
              <c:numCache>
                <c:formatCode>0%</c:formatCode>
                <c:ptCount val="6"/>
                <c:pt idx="0">
                  <c:v>0.79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  <c:pt idx="4">
                  <c:v>0.68</c:v>
                </c:pt>
                <c:pt idx="5">
                  <c:v>0.92</c:v>
                </c:pt>
              </c:numCache>
            </c:numRef>
          </c:val>
        </c:ser>
        <c:axId val="127276544"/>
        <c:axId val="127278080"/>
      </c:barChart>
      <c:catAx>
        <c:axId val="127276544"/>
        <c:scaling>
          <c:orientation val="minMax"/>
        </c:scaling>
        <c:axPos val="b"/>
        <c:tickLblPos val="nextTo"/>
        <c:crossAx val="127278080"/>
        <c:crosses val="autoZero"/>
        <c:auto val="1"/>
        <c:lblAlgn val="ctr"/>
        <c:lblOffset val="100"/>
      </c:catAx>
      <c:valAx>
        <c:axId val="127278080"/>
        <c:scaling>
          <c:orientation val="minMax"/>
        </c:scaling>
        <c:axPos val="l"/>
        <c:majorGridlines/>
        <c:numFmt formatCode="0%" sourceLinked="1"/>
        <c:tickLblPos val="nextTo"/>
        <c:crossAx val="127276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Лист1!$A$83:$A$88</c:f>
              <c:strCache>
                <c:ptCount val="6"/>
                <c:pt idx="0">
                  <c:v>Укр.мова</c:v>
                </c:pt>
                <c:pt idx="1">
                  <c:v>Рум.мова</c:v>
                </c:pt>
                <c:pt idx="2">
                  <c:v>Літ.чит (рум)</c:v>
                </c:pt>
                <c:pt idx="3">
                  <c:v>Англ.мова</c:v>
                </c:pt>
                <c:pt idx="4">
                  <c:v>Математика</c:v>
                </c:pt>
                <c:pt idx="5">
                  <c:v>Я досл. Світ</c:v>
                </c:pt>
              </c:strCache>
            </c:strRef>
          </c:cat>
          <c:val>
            <c:numRef>
              <c:f>Лист1!$B$83:$B$88</c:f>
              <c:numCache>
                <c:formatCode>0%</c:formatCode>
                <c:ptCount val="6"/>
                <c:pt idx="0">
                  <c:v>0.62000000000000011</c:v>
                </c:pt>
                <c:pt idx="1">
                  <c:v>0.75000000000000011</c:v>
                </c:pt>
                <c:pt idx="2">
                  <c:v>0.62000000000000011</c:v>
                </c:pt>
                <c:pt idx="3">
                  <c:v>0.62000000000000011</c:v>
                </c:pt>
                <c:pt idx="4">
                  <c:v>0.75000000000000011</c:v>
                </c:pt>
                <c:pt idx="5">
                  <c:v>0.73000000000000009</c:v>
                </c:pt>
              </c:numCache>
            </c:numRef>
          </c:val>
        </c:ser>
        <c:marker val="1"/>
        <c:axId val="116733440"/>
        <c:axId val="116734976"/>
      </c:lineChart>
      <c:catAx>
        <c:axId val="116733440"/>
        <c:scaling>
          <c:orientation val="minMax"/>
        </c:scaling>
        <c:axPos val="b"/>
        <c:tickLblPos val="nextTo"/>
        <c:crossAx val="116734976"/>
        <c:crosses val="autoZero"/>
        <c:auto val="1"/>
        <c:lblAlgn val="ctr"/>
        <c:lblOffset val="100"/>
      </c:catAx>
      <c:valAx>
        <c:axId val="116734976"/>
        <c:scaling>
          <c:orientation val="minMax"/>
        </c:scaling>
        <c:axPos val="l"/>
        <c:majorGridlines/>
        <c:numFmt formatCode="0%" sourceLinked="1"/>
        <c:tickLblPos val="nextTo"/>
        <c:crossAx val="116733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Лист1!$A$54:$A$62</c:f>
              <c:strCache>
                <c:ptCount val="9"/>
                <c:pt idx="0">
                  <c:v>Рум.мова</c:v>
                </c:pt>
                <c:pt idx="1">
                  <c:v>Рум.чит.</c:v>
                </c:pt>
                <c:pt idx="2">
                  <c:v>Математика</c:v>
                </c:pt>
                <c:pt idx="3">
                  <c:v>Я досл.світ</c:v>
                </c:pt>
                <c:pt idx="4">
                  <c:v>Укр.мова</c:v>
                </c:pt>
                <c:pt idx="5">
                  <c:v>Укр.чит.</c:v>
                </c:pt>
                <c:pt idx="6">
                  <c:v>Англ.мова</c:v>
                </c:pt>
                <c:pt idx="7">
                  <c:v>Укр.мова</c:v>
                </c:pt>
                <c:pt idx="8">
                  <c:v>Літ.чит.(укр)</c:v>
                </c:pt>
              </c:strCache>
            </c:strRef>
          </c:cat>
          <c:val>
            <c:numRef>
              <c:f>Лист1!$B$54:$B$62</c:f>
              <c:numCache>
                <c:formatCode>0%</c:formatCode>
                <c:ptCount val="9"/>
                <c:pt idx="0">
                  <c:v>0.54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0.54</c:v>
                </c:pt>
                <c:pt idx="5">
                  <c:v>0.54</c:v>
                </c:pt>
                <c:pt idx="6">
                  <c:v>0.54</c:v>
                </c:pt>
                <c:pt idx="7">
                  <c:v>0.54</c:v>
                </c:pt>
                <c:pt idx="8">
                  <c:v>0.54</c:v>
                </c:pt>
              </c:numCache>
            </c:numRef>
          </c:val>
        </c:ser>
        <c:marker val="1"/>
        <c:axId val="116742784"/>
        <c:axId val="116765056"/>
      </c:lineChart>
      <c:catAx>
        <c:axId val="116742784"/>
        <c:scaling>
          <c:orientation val="minMax"/>
        </c:scaling>
        <c:axPos val="b"/>
        <c:tickLblPos val="nextTo"/>
        <c:crossAx val="116765056"/>
        <c:crosses val="autoZero"/>
        <c:auto val="1"/>
        <c:lblAlgn val="ctr"/>
        <c:lblOffset val="100"/>
      </c:catAx>
      <c:valAx>
        <c:axId val="116765056"/>
        <c:scaling>
          <c:orientation val="minMax"/>
        </c:scaling>
        <c:axPos val="l"/>
        <c:majorGridlines/>
        <c:numFmt formatCode="0%" sourceLinked="1"/>
        <c:tickLblPos val="nextTo"/>
        <c:crossAx val="1167427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Лист1!$A$47:$A$52</c:f>
              <c:strCache>
                <c:ptCount val="6"/>
                <c:pt idx="0">
                  <c:v>Укр.мова</c:v>
                </c:pt>
                <c:pt idx="2">
                  <c:v>Рум.мова</c:v>
                </c:pt>
                <c:pt idx="3">
                  <c:v>Літ.чит. (рум)</c:v>
                </c:pt>
                <c:pt idx="4">
                  <c:v>Математика</c:v>
                </c:pt>
                <c:pt idx="5">
                  <c:v>Природозн.</c:v>
                </c:pt>
              </c:strCache>
            </c:strRef>
          </c:cat>
          <c:val>
            <c:numRef>
              <c:f>Лист1!$B$47:$B$52</c:f>
              <c:numCache>
                <c:formatCode>General</c:formatCode>
                <c:ptCount val="6"/>
                <c:pt idx="0">
                  <c:v>8.1</c:v>
                </c:pt>
                <c:pt idx="1">
                  <c:v>8.1</c:v>
                </c:pt>
                <c:pt idx="2">
                  <c:v>8.3000000000000007</c:v>
                </c:pt>
                <c:pt idx="3">
                  <c:v>8.6</c:v>
                </c:pt>
                <c:pt idx="4">
                  <c:v>8.5</c:v>
                </c:pt>
                <c:pt idx="5">
                  <c:v>9.1</c:v>
                </c:pt>
              </c:numCache>
            </c:numRef>
          </c:val>
        </c:ser>
        <c:marker val="1"/>
        <c:axId val="116981760"/>
        <c:axId val="116983296"/>
      </c:lineChart>
      <c:catAx>
        <c:axId val="116981760"/>
        <c:scaling>
          <c:orientation val="minMax"/>
        </c:scaling>
        <c:axPos val="b"/>
        <c:tickLblPos val="nextTo"/>
        <c:crossAx val="116983296"/>
        <c:crosses val="autoZero"/>
        <c:auto val="1"/>
        <c:lblAlgn val="ctr"/>
        <c:lblOffset val="100"/>
      </c:catAx>
      <c:valAx>
        <c:axId val="116983296"/>
        <c:scaling>
          <c:orientation val="minMax"/>
        </c:scaling>
        <c:axPos val="l"/>
        <c:majorGridlines/>
        <c:numFmt formatCode="General" sourceLinked="1"/>
        <c:tickLblPos val="nextTo"/>
        <c:crossAx val="116981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Лист1!$A$32:$A$45</c:f>
              <c:strCache>
                <c:ptCount val="14"/>
                <c:pt idx="0">
                  <c:v>Укр.мова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Рум.літ.</c:v>
                </c:pt>
                <c:pt idx="4">
                  <c:v>Англ.мова</c:v>
                </c:pt>
                <c:pt idx="5">
                  <c:v>Історія</c:v>
                </c:pt>
                <c:pt idx="6">
                  <c:v>Математика</c:v>
                </c:pt>
                <c:pt idx="7">
                  <c:v>Природозн.</c:v>
                </c:pt>
                <c:pt idx="8">
                  <c:v>Муз. мистецтво</c:v>
                </c:pt>
                <c:pt idx="9">
                  <c:v>Обр.мист.</c:v>
                </c:pt>
                <c:pt idx="10">
                  <c:v>Інформатика</c:v>
                </c:pt>
                <c:pt idx="11">
                  <c:v>Трудове навчання</c:v>
                </c:pt>
                <c:pt idx="12">
                  <c:v>Осн.зд.</c:v>
                </c:pt>
                <c:pt idx="13">
                  <c:v>Фіз.культ.</c:v>
                </c:pt>
              </c:strCache>
            </c:strRef>
          </c:cat>
          <c:val>
            <c:numRef>
              <c:f>Лист1!$B$32:$B$45</c:f>
              <c:numCache>
                <c:formatCode>General</c:formatCode>
                <c:ptCount val="14"/>
                <c:pt idx="0">
                  <c:v>8</c:v>
                </c:pt>
                <c:pt idx="1">
                  <c:v>7.8</c:v>
                </c:pt>
                <c:pt idx="2">
                  <c:v>8.2000000000000011</c:v>
                </c:pt>
                <c:pt idx="3">
                  <c:v>8.3000000000000007</c:v>
                </c:pt>
                <c:pt idx="4">
                  <c:v>7.8</c:v>
                </c:pt>
                <c:pt idx="5">
                  <c:v>8</c:v>
                </c:pt>
                <c:pt idx="6">
                  <c:v>7.8</c:v>
                </c:pt>
                <c:pt idx="7">
                  <c:v>8.4</c:v>
                </c:pt>
                <c:pt idx="8">
                  <c:v>11.1</c:v>
                </c:pt>
                <c:pt idx="9">
                  <c:v>8.7000000000000011</c:v>
                </c:pt>
                <c:pt idx="10">
                  <c:v>8.4</c:v>
                </c:pt>
                <c:pt idx="11">
                  <c:v>9.7000000000000011</c:v>
                </c:pt>
                <c:pt idx="12">
                  <c:v>8.5</c:v>
                </c:pt>
                <c:pt idx="13">
                  <c:v>10.5</c:v>
                </c:pt>
              </c:numCache>
            </c:numRef>
          </c:val>
        </c:ser>
        <c:marker val="1"/>
        <c:axId val="117019776"/>
        <c:axId val="117021312"/>
      </c:lineChart>
      <c:catAx>
        <c:axId val="117019776"/>
        <c:scaling>
          <c:orientation val="minMax"/>
        </c:scaling>
        <c:axPos val="b"/>
        <c:numFmt formatCode="General" sourceLinked="1"/>
        <c:tickLblPos val="nextTo"/>
        <c:crossAx val="117021312"/>
        <c:crosses val="autoZero"/>
        <c:auto val="1"/>
        <c:lblAlgn val="ctr"/>
        <c:lblOffset val="100"/>
      </c:catAx>
      <c:valAx>
        <c:axId val="117021312"/>
        <c:scaling>
          <c:orientation val="minMax"/>
        </c:scaling>
        <c:axPos val="l"/>
        <c:majorGridlines/>
        <c:numFmt formatCode="General" sourceLinked="1"/>
        <c:tickLblPos val="nextTo"/>
        <c:crossAx val="117019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cat>
            <c:strRef>
              <c:f>Лист1!$A$63:$A$77</c:f>
              <c:strCache>
                <c:ptCount val="15"/>
                <c:pt idx="0">
                  <c:v>Укр.мова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Літ.рум. </c:v>
                </c:pt>
                <c:pt idx="4">
                  <c:v>Англ.мова</c:v>
                </c:pt>
                <c:pt idx="5">
                  <c:v>Іст.Укр.</c:v>
                </c:pt>
                <c:pt idx="6">
                  <c:v>Математика</c:v>
                </c:pt>
                <c:pt idx="7">
                  <c:v>Біологія</c:v>
                </c:pt>
                <c:pt idx="8">
                  <c:v>Географія</c:v>
                </c:pt>
                <c:pt idx="9">
                  <c:v>Муз.мист.</c:v>
                </c:pt>
                <c:pt idx="10">
                  <c:v>Обр.мист.</c:v>
                </c:pt>
                <c:pt idx="11">
                  <c:v>Інформатика</c:v>
                </c:pt>
                <c:pt idx="12">
                  <c:v>Труд.навч.</c:v>
                </c:pt>
                <c:pt idx="13">
                  <c:v>Осн.зд.</c:v>
                </c:pt>
                <c:pt idx="14">
                  <c:v>Фіз.культ.</c:v>
                </c:pt>
              </c:strCache>
            </c:strRef>
          </c:cat>
          <c:val>
            <c:numRef>
              <c:f>Лист1!$B$63:$B$77</c:f>
              <c:numCache>
                <c:formatCode>General</c:formatCode>
                <c:ptCount val="15"/>
                <c:pt idx="0">
                  <c:v>8.1</c:v>
                </c:pt>
                <c:pt idx="1">
                  <c:v>7.7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8.1999999999999993</c:v>
                </c:pt>
                <c:pt idx="5">
                  <c:v>8.6999999999999993</c:v>
                </c:pt>
                <c:pt idx="6">
                  <c:v>8.6999999999999993</c:v>
                </c:pt>
                <c:pt idx="7">
                  <c:v>8.5</c:v>
                </c:pt>
                <c:pt idx="8">
                  <c:v>8.5</c:v>
                </c:pt>
                <c:pt idx="9">
                  <c:v>11</c:v>
                </c:pt>
                <c:pt idx="10">
                  <c:v>9.4</c:v>
                </c:pt>
                <c:pt idx="11">
                  <c:v>9</c:v>
                </c:pt>
                <c:pt idx="12">
                  <c:v>9.1</c:v>
                </c:pt>
                <c:pt idx="13">
                  <c:v>8.6999999999999993</c:v>
                </c:pt>
                <c:pt idx="14">
                  <c:v>10</c:v>
                </c:pt>
              </c:numCache>
            </c:numRef>
          </c:val>
        </c:ser>
        <c:marker val="1"/>
        <c:axId val="63762432"/>
        <c:axId val="63778176"/>
      </c:lineChart>
      <c:catAx>
        <c:axId val="63762432"/>
        <c:scaling>
          <c:orientation val="minMax"/>
        </c:scaling>
        <c:axPos val="b"/>
        <c:tickLblPos val="nextTo"/>
        <c:crossAx val="63778176"/>
        <c:crosses val="autoZero"/>
        <c:auto val="1"/>
        <c:lblAlgn val="ctr"/>
        <c:lblOffset val="100"/>
      </c:catAx>
      <c:valAx>
        <c:axId val="63778176"/>
        <c:scaling>
          <c:orientation val="minMax"/>
        </c:scaling>
        <c:axPos val="l"/>
        <c:majorGridlines/>
        <c:numFmt formatCode="General" sourceLinked="1"/>
        <c:tickLblPos val="nextTo"/>
        <c:crossAx val="63762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plotArea>
      <c:layout>
        <c:manualLayout>
          <c:layoutTarget val="inner"/>
          <c:xMode val="edge"/>
          <c:yMode val="edge"/>
          <c:x val="5.9288608187432729E-2"/>
          <c:y val="3.3990070020349358E-2"/>
          <c:w val="0.8674963938433069"/>
          <c:h val="0.69931646132145653"/>
        </c:manualLayout>
      </c:layout>
      <c:lineChart>
        <c:grouping val="stacked"/>
        <c:ser>
          <c:idx val="0"/>
          <c:order val="0"/>
          <c:cat>
            <c:strRef>
              <c:f>Лист1!$A$1:$A$20</c:f>
              <c:strCache>
                <c:ptCount val="20"/>
                <c:pt idx="0">
                  <c:v>Укр.мова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Літ.рум. </c:v>
                </c:pt>
                <c:pt idx="4">
                  <c:v>Англ.мова</c:v>
                </c:pt>
                <c:pt idx="5">
                  <c:v>Фр.мова</c:v>
                </c:pt>
                <c:pt idx="6">
                  <c:v>Історія Укр.</c:v>
                </c:pt>
                <c:pt idx="7">
                  <c:v>Всесв. Іст.</c:v>
                </c:pt>
                <c:pt idx="8">
                  <c:v>Алгебра</c:v>
                </c:pt>
                <c:pt idx="9">
                  <c:v>Геометрія</c:v>
                </c:pt>
                <c:pt idx="10">
                  <c:v>Біологія</c:v>
                </c:pt>
                <c:pt idx="11">
                  <c:v>Географія</c:v>
                </c:pt>
                <c:pt idx="12">
                  <c:v>Фізика</c:v>
                </c:pt>
                <c:pt idx="13">
                  <c:v>Хімія</c:v>
                </c:pt>
                <c:pt idx="14">
                  <c:v>Муз.мист.</c:v>
                </c:pt>
                <c:pt idx="15">
                  <c:v>Обр.мист.</c:v>
                </c:pt>
                <c:pt idx="16">
                  <c:v>Інформатика</c:v>
                </c:pt>
                <c:pt idx="17">
                  <c:v>Труд.навч.</c:v>
                </c:pt>
                <c:pt idx="18">
                  <c:v>Осн.зд.</c:v>
                </c:pt>
                <c:pt idx="19">
                  <c:v>Фіз.культ.</c:v>
                </c:pt>
              </c:strCache>
            </c:strRef>
          </c:cat>
          <c:val>
            <c:numRef>
              <c:f>Лист1!$B$1:$B$20</c:f>
              <c:numCache>
                <c:formatCode>General</c:formatCode>
                <c:ptCount val="20"/>
                <c:pt idx="0">
                  <c:v>6.6</c:v>
                </c:pt>
                <c:pt idx="1">
                  <c:v>6.4</c:v>
                </c:pt>
                <c:pt idx="2">
                  <c:v>7.6</c:v>
                </c:pt>
                <c:pt idx="3">
                  <c:v>7.6</c:v>
                </c:pt>
                <c:pt idx="4">
                  <c:v>8</c:v>
                </c:pt>
                <c:pt idx="5">
                  <c:v>8.8000000000000007</c:v>
                </c:pt>
                <c:pt idx="6">
                  <c:v>6.4</c:v>
                </c:pt>
                <c:pt idx="7">
                  <c:v>6</c:v>
                </c:pt>
                <c:pt idx="8">
                  <c:v>6.2</c:v>
                </c:pt>
                <c:pt idx="9">
                  <c:v>6.4</c:v>
                </c:pt>
                <c:pt idx="10">
                  <c:v>6.6</c:v>
                </c:pt>
                <c:pt idx="11">
                  <c:v>6.8</c:v>
                </c:pt>
                <c:pt idx="12">
                  <c:v>7.8</c:v>
                </c:pt>
                <c:pt idx="13">
                  <c:v>6.6</c:v>
                </c:pt>
                <c:pt idx="14">
                  <c:v>9.8000000000000007</c:v>
                </c:pt>
                <c:pt idx="15">
                  <c:v>8.4</c:v>
                </c:pt>
                <c:pt idx="16">
                  <c:v>9.1999999999999993</c:v>
                </c:pt>
                <c:pt idx="17">
                  <c:v>9.4</c:v>
                </c:pt>
                <c:pt idx="18">
                  <c:v>8</c:v>
                </c:pt>
                <c:pt idx="19">
                  <c:v>10.199999999999999</c:v>
                </c:pt>
              </c:numCache>
            </c:numRef>
          </c:val>
        </c:ser>
        <c:marker val="1"/>
        <c:axId val="48739072"/>
        <c:axId val="91314048"/>
      </c:lineChart>
      <c:catAx>
        <c:axId val="48739072"/>
        <c:scaling>
          <c:orientation val="minMax"/>
        </c:scaling>
        <c:axPos val="b"/>
        <c:tickLblPos val="nextTo"/>
        <c:crossAx val="91314048"/>
        <c:crosses val="autoZero"/>
        <c:auto val="1"/>
        <c:lblAlgn val="ctr"/>
        <c:lblOffset val="100"/>
      </c:catAx>
      <c:valAx>
        <c:axId val="91314048"/>
        <c:scaling>
          <c:orientation val="minMax"/>
        </c:scaling>
        <c:axPos val="l"/>
        <c:majorGridlines/>
        <c:numFmt formatCode="General" sourceLinked="1"/>
        <c:tickLblPos val="nextTo"/>
        <c:crossAx val="48739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plotArea>
      <c:layout/>
      <c:lineChart>
        <c:grouping val="stacked"/>
        <c:ser>
          <c:idx val="0"/>
          <c:order val="0"/>
          <c:cat>
            <c:strRef>
              <c:f>Лист1!$A$22:$A$40</c:f>
              <c:strCache>
                <c:ptCount val="19"/>
                <c:pt idx="0">
                  <c:v>Укр.мова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Літ.рум. </c:v>
                </c:pt>
                <c:pt idx="4">
                  <c:v>Англ.мова</c:v>
                </c:pt>
                <c:pt idx="5">
                  <c:v>Фр.мова</c:v>
                </c:pt>
                <c:pt idx="6">
                  <c:v>Історія Укр.</c:v>
                </c:pt>
                <c:pt idx="7">
                  <c:v>Всесв. Іст.</c:v>
                </c:pt>
                <c:pt idx="8">
                  <c:v>Алгебра</c:v>
                </c:pt>
                <c:pt idx="9">
                  <c:v>Геометрія</c:v>
                </c:pt>
                <c:pt idx="10">
                  <c:v>Біологія</c:v>
                </c:pt>
                <c:pt idx="11">
                  <c:v>Географія</c:v>
                </c:pt>
                <c:pt idx="12">
                  <c:v>Фізика</c:v>
                </c:pt>
                <c:pt idx="13">
                  <c:v>Хімія</c:v>
                </c:pt>
                <c:pt idx="14">
                  <c:v>Мистецтво</c:v>
                </c:pt>
                <c:pt idx="15">
                  <c:v>Інформатика</c:v>
                </c:pt>
                <c:pt idx="16">
                  <c:v>Труд.навч.</c:v>
                </c:pt>
                <c:pt idx="17">
                  <c:v>Осн.зд.</c:v>
                </c:pt>
                <c:pt idx="18">
                  <c:v>Фіз.культ.</c:v>
                </c:pt>
              </c:strCache>
            </c:strRef>
          </c:cat>
          <c:val>
            <c:numRef>
              <c:f>Лист1!$B$22:$B$40</c:f>
              <c:numCache>
                <c:formatCode>General</c:formatCode>
                <c:ptCount val="19"/>
                <c:pt idx="0">
                  <c:v>7.9</c:v>
                </c:pt>
                <c:pt idx="1">
                  <c:v>7.6</c:v>
                </c:pt>
                <c:pt idx="2">
                  <c:v>8</c:v>
                </c:pt>
                <c:pt idx="3">
                  <c:v>7.9</c:v>
                </c:pt>
                <c:pt idx="4">
                  <c:v>8</c:v>
                </c:pt>
                <c:pt idx="5">
                  <c:v>8.3000000000000007</c:v>
                </c:pt>
                <c:pt idx="6">
                  <c:v>8.1999999999999993</c:v>
                </c:pt>
                <c:pt idx="7">
                  <c:v>8.4</c:v>
                </c:pt>
                <c:pt idx="8">
                  <c:v>7.8</c:v>
                </c:pt>
                <c:pt idx="9">
                  <c:v>7.8</c:v>
                </c:pt>
                <c:pt idx="10">
                  <c:v>7.8</c:v>
                </c:pt>
                <c:pt idx="11">
                  <c:v>8.9</c:v>
                </c:pt>
                <c:pt idx="12">
                  <c:v>8.6</c:v>
                </c:pt>
                <c:pt idx="13">
                  <c:v>7.9</c:v>
                </c:pt>
                <c:pt idx="14">
                  <c:v>9.1</c:v>
                </c:pt>
                <c:pt idx="15">
                  <c:v>8.9</c:v>
                </c:pt>
                <c:pt idx="16">
                  <c:v>8.9</c:v>
                </c:pt>
                <c:pt idx="17">
                  <c:v>8.3000000000000007</c:v>
                </c:pt>
                <c:pt idx="18">
                  <c:v>10.3</c:v>
                </c:pt>
              </c:numCache>
            </c:numRef>
          </c:val>
        </c:ser>
        <c:marker val="1"/>
        <c:axId val="88888832"/>
        <c:axId val="88898944"/>
      </c:lineChart>
      <c:catAx>
        <c:axId val="88888832"/>
        <c:scaling>
          <c:orientation val="minMax"/>
        </c:scaling>
        <c:axPos val="b"/>
        <c:tickLblPos val="nextTo"/>
        <c:crossAx val="88898944"/>
        <c:crosses val="autoZero"/>
        <c:auto val="1"/>
        <c:lblAlgn val="ctr"/>
        <c:lblOffset val="100"/>
      </c:catAx>
      <c:valAx>
        <c:axId val="88898944"/>
        <c:scaling>
          <c:orientation val="minMax"/>
        </c:scaling>
        <c:axPos val="l"/>
        <c:majorGridlines/>
        <c:numFmt formatCode="General" sourceLinked="1"/>
        <c:tickLblPos val="nextTo"/>
        <c:crossAx val="88888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lineChart>
        <c:grouping val="stacked"/>
        <c:ser>
          <c:idx val="0"/>
          <c:order val="0"/>
          <c:cat>
            <c:strRef>
              <c:f>Лист1!$A$42:$A$60</c:f>
              <c:strCache>
                <c:ptCount val="19"/>
                <c:pt idx="0">
                  <c:v>Укр.мова</c:v>
                </c:pt>
                <c:pt idx="1">
                  <c:v>Укр.літ.</c:v>
                </c:pt>
                <c:pt idx="2">
                  <c:v>Рум.мова</c:v>
                </c:pt>
                <c:pt idx="3">
                  <c:v>Літ.рум. </c:v>
                </c:pt>
                <c:pt idx="4">
                  <c:v>Англ.мова</c:v>
                </c:pt>
                <c:pt idx="5">
                  <c:v>Фр.мова</c:v>
                </c:pt>
                <c:pt idx="6">
                  <c:v>Історія Укр.</c:v>
                </c:pt>
                <c:pt idx="7">
                  <c:v>Всесв. Іст.</c:v>
                </c:pt>
                <c:pt idx="8">
                  <c:v>Алгебра</c:v>
                </c:pt>
                <c:pt idx="9">
                  <c:v>Геометрія</c:v>
                </c:pt>
                <c:pt idx="10">
                  <c:v>Біологія</c:v>
                </c:pt>
                <c:pt idx="11">
                  <c:v>Географія</c:v>
                </c:pt>
                <c:pt idx="12">
                  <c:v>Фізика</c:v>
                </c:pt>
                <c:pt idx="13">
                  <c:v>Хімія</c:v>
                </c:pt>
                <c:pt idx="14">
                  <c:v>Мистецтво</c:v>
                </c:pt>
                <c:pt idx="15">
                  <c:v>Інформатика</c:v>
                </c:pt>
                <c:pt idx="16">
                  <c:v>Труд.навч.</c:v>
                </c:pt>
                <c:pt idx="17">
                  <c:v>Осн.зд.</c:v>
                </c:pt>
                <c:pt idx="18">
                  <c:v>Фіз.культ.</c:v>
                </c:pt>
              </c:strCache>
            </c:strRef>
          </c:cat>
          <c:val>
            <c:numRef>
              <c:f>Лист1!$B$42:$B$60</c:f>
              <c:numCache>
                <c:formatCode>General</c:formatCode>
                <c:ptCount val="19"/>
                <c:pt idx="0">
                  <c:v>7.9</c:v>
                </c:pt>
                <c:pt idx="1">
                  <c:v>7.9</c:v>
                </c:pt>
                <c:pt idx="2">
                  <c:v>7.9</c:v>
                </c:pt>
                <c:pt idx="3">
                  <c:v>7.7</c:v>
                </c:pt>
                <c:pt idx="4">
                  <c:v>8.3000000000000007</c:v>
                </c:pt>
                <c:pt idx="5">
                  <c:v>8.1</c:v>
                </c:pt>
                <c:pt idx="6">
                  <c:v>7.2</c:v>
                </c:pt>
                <c:pt idx="7">
                  <c:v>7.3</c:v>
                </c:pt>
                <c:pt idx="8">
                  <c:v>7.1</c:v>
                </c:pt>
                <c:pt idx="9">
                  <c:v>7.2</c:v>
                </c:pt>
                <c:pt idx="10">
                  <c:v>8.1999999999999993</c:v>
                </c:pt>
                <c:pt idx="11">
                  <c:v>7.7</c:v>
                </c:pt>
                <c:pt idx="12">
                  <c:v>7.8</c:v>
                </c:pt>
                <c:pt idx="13">
                  <c:v>7.8</c:v>
                </c:pt>
                <c:pt idx="14">
                  <c:v>8.8000000000000007</c:v>
                </c:pt>
                <c:pt idx="15">
                  <c:v>8.4</c:v>
                </c:pt>
                <c:pt idx="16">
                  <c:v>9.1</c:v>
                </c:pt>
                <c:pt idx="17">
                  <c:v>8.1999999999999993</c:v>
                </c:pt>
                <c:pt idx="18">
                  <c:v>10.5</c:v>
                </c:pt>
              </c:numCache>
            </c:numRef>
          </c:val>
        </c:ser>
        <c:marker val="1"/>
        <c:axId val="91298816"/>
        <c:axId val="91376640"/>
      </c:lineChart>
      <c:catAx>
        <c:axId val="91298816"/>
        <c:scaling>
          <c:orientation val="minMax"/>
        </c:scaling>
        <c:axPos val="b"/>
        <c:tickLblPos val="nextTo"/>
        <c:crossAx val="91376640"/>
        <c:crosses val="autoZero"/>
        <c:auto val="1"/>
        <c:lblAlgn val="ctr"/>
        <c:lblOffset val="100"/>
      </c:catAx>
      <c:valAx>
        <c:axId val="91376640"/>
        <c:scaling>
          <c:orientation val="minMax"/>
        </c:scaling>
        <c:axPos val="l"/>
        <c:majorGridlines/>
        <c:numFmt formatCode="General" sourceLinked="1"/>
        <c:tickLblPos val="nextTo"/>
        <c:crossAx val="91298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C51F23-4369-499E-A69D-430356FD372D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28CA06-F5A1-401B-B591-5063DF505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768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4038600"/>
            <a:ext cx="9144000" cy="1930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9"/>
          <p:cNvSpPr/>
          <p:nvPr/>
        </p:nvSpPr>
        <p:spPr>
          <a:xfrm>
            <a:off x="0" y="4111625"/>
            <a:ext cx="1371600" cy="177641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0"/>
          <p:cNvSpPr/>
          <p:nvPr/>
        </p:nvSpPr>
        <p:spPr>
          <a:xfrm>
            <a:off x="1371600" y="4111625"/>
            <a:ext cx="7772400" cy="177641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1020F9-EB2B-4657-B588-78A4D3DC5DAD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F3C80D7-B4F5-4C26-A58D-44AE93DDF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8D99-5C2E-425B-9919-48B822A9B55F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61E5-C2F9-4512-A22C-D79D58D2D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8823325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E2A5-376C-481B-B312-C97C260A3857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132E8-747F-435F-A12E-8CBECD1C5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51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418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2F30-B05E-4FBA-A28F-9C4F5B33CA0B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7F8E-8409-4A3A-8605-014F99F08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5175" y="1600200"/>
            <a:ext cx="80010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063C-7116-4AF2-9C33-752F7A558BB8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42097-A7E6-4734-88E3-C4FEFED0A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381000"/>
            <a:ext cx="8004175" cy="5745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EEEA-E9FE-419C-BC46-980BEC31D9EA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2220-8443-43D1-B4C0-2F0ACB442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51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41875" y="1600200"/>
            <a:ext cx="39243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7B3C-6DA0-4B98-8A29-DC1BBC9AD8B8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2EF2-BF52-4281-B0F1-41BEB7B3E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CDAC-C914-4A43-8402-89A3392A235D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C1FF7-DD32-47DE-AA97-4D87D2EE5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DA5D-6133-4FF8-A9DC-4AFCB135FC3A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A03A-0F6B-4D4F-89DC-045C5C716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E1F7-B351-49D0-9F69-02955D37B9A1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3BB1-283D-492D-8339-832574744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74C2-1133-4292-9D05-2A3C802140F4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8DBF-A199-463E-AB50-707B2CE51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CCCE-8FF6-4643-9097-94742E4C17F1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FCAB-CD06-45E2-B010-3C8FC5828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7030-34AD-4BAE-920D-B59B24E0A0F5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0D96-13B0-40C2-A0FE-8CDE52FD7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107A-1867-45E6-82FC-5E5CAD43F862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42B6-A237-41CB-9EBD-DF203C119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8E41-0BD5-48E4-AE0A-9610E19FD462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B91-7EC5-4AEF-8DED-9D16E10D8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0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0" y="4659313"/>
            <a:ext cx="1371600" cy="71278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9"/>
          <p:cNvSpPr/>
          <p:nvPr/>
        </p:nvSpPr>
        <p:spPr>
          <a:xfrm>
            <a:off x="1371600" y="4659313"/>
            <a:ext cx="7772400" cy="712787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3382-D67B-460E-8566-833F5AB6E65C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3BF5-5D0A-4A1B-A171-51F0463AA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762000" y="381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765175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6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2525"/>
            <a:ext cx="17526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27FA8CA-5A27-44CE-9B4A-35243179760C}" type="datetimeFigureOut">
              <a:rPr lang="ru-RU"/>
              <a:pPr>
                <a:defRPr/>
              </a:pPr>
              <a:t>05.01.2021</a:t>
            </a:fld>
            <a:endParaRPr lang="ru-RU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400" y="6232525"/>
            <a:ext cx="4752975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2525"/>
            <a:ext cx="8382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1B744BD-189B-4659-B573-20E24AC61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78" r:id="rId3"/>
    <p:sldLayoutId id="2147483667" r:id="rId4"/>
    <p:sldLayoutId id="2147483668" r:id="rId5"/>
    <p:sldLayoutId id="2147483669" r:id="rId6"/>
    <p:sldLayoutId id="2147483679" r:id="rId7"/>
    <p:sldLayoutId id="2147483670" r:id="rId8"/>
    <p:sldLayoutId id="2147483680" r:id="rId9"/>
    <p:sldLayoutId id="2147483671" r:id="rId10"/>
    <p:sldLayoutId id="214748368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964488" cy="3888432"/>
          </a:xfrm>
        </p:spPr>
        <p:txBody>
          <a:bodyPr/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</a:rPr>
              <a:t>Якість навчальних досягнень учнів </a:t>
            </a:r>
            <a:r>
              <a:rPr lang="uk-UA" sz="4800" b="1" dirty="0" err="1" smtClean="0">
                <a:solidFill>
                  <a:schemeClr val="tx1"/>
                </a:solidFill>
              </a:rPr>
              <a:t>Припрутського</a:t>
            </a:r>
            <a:r>
              <a:rPr lang="uk-UA" sz="4800" b="1" dirty="0" smtClean="0">
                <a:solidFill>
                  <a:schemeClr val="tx1"/>
                </a:solidFill>
              </a:rPr>
              <a:t> НВК</a:t>
            </a:r>
            <a:br>
              <a:rPr lang="uk-UA" sz="4800" b="1" dirty="0" smtClean="0">
                <a:solidFill>
                  <a:schemeClr val="tx1"/>
                </a:solidFill>
              </a:rPr>
            </a:b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9 клас</a:t>
            </a:r>
            <a:endParaRPr lang="uk-UA" sz="1400" b="1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908720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886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endParaRPr lang="uk-UA" sz="1400" b="1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650" y="476250"/>
            <a:ext cx="8229600" cy="7207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i="0" dirty="0" smtClean="0">
                <a:solidFill>
                  <a:srgbClr val="FFC000"/>
                </a:solidFill>
              </a:rPr>
              <a:t>Суспільно-гуманітарний цикл</a:t>
            </a:r>
            <a:endParaRPr lang="ru-RU" sz="3600" i="0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124744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88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endParaRPr lang="uk-UA" sz="1400" b="1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650" y="476250"/>
            <a:ext cx="8229600" cy="7207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i="0" dirty="0" smtClean="0">
                <a:solidFill>
                  <a:schemeClr val="accent1">
                    <a:lumMod val="75000"/>
                  </a:schemeClr>
                </a:solidFill>
              </a:rPr>
              <a:t>Природно-математичний цикл</a:t>
            </a:r>
            <a:endParaRPr lang="ru-RU" sz="3600" i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124744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88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endParaRPr lang="uk-UA" sz="1400" b="1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650" y="476250"/>
            <a:ext cx="8229600" cy="7207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i="0" dirty="0" smtClean="0">
                <a:solidFill>
                  <a:schemeClr val="accent4"/>
                </a:solidFill>
              </a:rPr>
              <a:t>Художньо-естетичний цикл</a:t>
            </a:r>
            <a:endParaRPr lang="ru-RU" sz="3600" i="0" dirty="0">
              <a:solidFill>
                <a:schemeClr val="accent4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88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1 клас</a:t>
            </a:r>
            <a:endParaRPr lang="uk-UA" sz="1400" b="1" dirty="0" smtClean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908720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2 клас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980728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966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3 клас</a:t>
            </a:r>
            <a:endParaRPr lang="uk-UA" sz="1400" b="1" dirty="0" smtClean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908720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405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4 клас</a:t>
            </a:r>
            <a:endParaRPr lang="uk-UA" sz="1400" b="1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980728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826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5 клас</a:t>
            </a:r>
            <a:endParaRPr lang="uk-UA" sz="1400" b="1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237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6 клас</a:t>
            </a:r>
            <a:endParaRPr lang="uk-UA" sz="1400" b="1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859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7 клас</a:t>
            </a:r>
            <a:endParaRPr lang="uk-UA" sz="1400" b="1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530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8001000" cy="110872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2800" dirty="0" smtClean="0"/>
              <a:t> </a:t>
            </a:r>
            <a:r>
              <a:rPr lang="uk-UA" sz="3200" b="1" dirty="0" smtClean="0"/>
              <a:t>8 клас</a:t>
            </a:r>
            <a:endParaRPr lang="uk-UA" sz="1400" b="1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345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FLIK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KONFLIKT</Template>
  <TotalTime>716</TotalTime>
  <Words>42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KONFLIKT</vt:lpstr>
      <vt:lpstr>Якість навчальних досягнень учнів Припрутського НВК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Конфлікти</dc:title>
  <dc:creator>Admin</dc:creator>
  <cp:lastModifiedBy>Asus</cp:lastModifiedBy>
  <cp:revision>28</cp:revision>
  <dcterms:created xsi:type="dcterms:W3CDTF">2013-11-19T15:42:02Z</dcterms:created>
  <dcterms:modified xsi:type="dcterms:W3CDTF">2021-01-05T07:45:41Z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